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50" autoAdjust="0"/>
    <p:restoredTop sz="94364" autoAdjust="0"/>
  </p:normalViewPr>
  <p:slideViewPr>
    <p:cSldViewPr snapToGrid="0">
      <p:cViewPr varScale="1">
        <p:scale>
          <a:sx n="73" d="100"/>
          <a:sy n="73" d="100"/>
        </p:scale>
        <p:origin x="8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8264EE-562F-4471-80BF-33E15E3F939E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5AFBC1-F07B-4D44-876D-8080C757BA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1278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5AFBC1-F07B-4D44-876D-8080C757BADE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7732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3881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516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1806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9770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2121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9224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0905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1549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3490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224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185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12A46-D250-4329-8514-FA02DE43B9B8}" type="datetimeFigureOut">
              <a:rPr lang="pt-BR" smtClean="0"/>
              <a:t>22/06/2021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FF7856-923A-4BAD-8149-FDF48DCA32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9762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xCaUsYvkBplxFbs5eAsFGvDdeVQmCbba/view?usp=sharing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908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20" y="0"/>
            <a:ext cx="10541998" cy="592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984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06" y="0"/>
            <a:ext cx="12051294" cy="596319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996950" y="5934670"/>
            <a:ext cx="10854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Dados = </a:t>
            </a:r>
            <a:r>
              <a:rPr lang="pt-BR" dirty="0" err="1" smtClean="0"/>
              <a:t>dados.set_index</a:t>
            </a:r>
            <a:r>
              <a:rPr lang="pt-BR" dirty="0" smtClean="0"/>
              <a:t>([‘</a:t>
            </a:r>
            <a:r>
              <a:rPr lang="pt-BR" dirty="0" err="1" smtClean="0"/>
              <a:t>Passenger</a:t>
            </a:r>
            <a:r>
              <a:rPr lang="pt-BR" dirty="0" smtClean="0"/>
              <a:t> Id’])</a:t>
            </a:r>
          </a:p>
          <a:p>
            <a:r>
              <a:rPr lang="pt-BR" dirty="0" smtClean="0"/>
              <a:t>Dados = </a:t>
            </a:r>
            <a:r>
              <a:rPr lang="pt-BR" dirty="0" err="1" smtClean="0"/>
              <a:t>dados.rename</a:t>
            </a:r>
            <a:r>
              <a:rPr lang="pt-BR" dirty="0" smtClean="0"/>
              <a:t>(</a:t>
            </a:r>
            <a:r>
              <a:rPr lang="pt-BR" dirty="0" err="1" smtClean="0"/>
              <a:t>columns</a:t>
            </a:r>
            <a:r>
              <a:rPr lang="pt-BR" dirty="0" smtClean="0"/>
              <a:t> = (‘</a:t>
            </a:r>
            <a:r>
              <a:rPr lang="pt-BR" dirty="0" err="1" smtClean="0"/>
              <a:t>survived</a:t>
            </a:r>
            <a:r>
              <a:rPr lang="pt-BR" dirty="0" smtClean="0"/>
              <a:t>’ : ‘</a:t>
            </a:r>
            <a:r>
              <a:rPr lang="pt-BR" dirty="0" err="1" smtClean="0"/>
              <a:t>target</a:t>
            </a:r>
            <a:r>
              <a:rPr lang="pt-BR" dirty="0" smtClean="0"/>
              <a:t>’), </a:t>
            </a:r>
            <a:r>
              <a:rPr lang="pt-BR" dirty="0" err="1" smtClean="0"/>
              <a:t>implace</a:t>
            </a:r>
            <a:r>
              <a:rPr lang="pt-BR" dirty="0" smtClean="0"/>
              <a:t> = false)</a:t>
            </a:r>
          </a:p>
          <a:p>
            <a:r>
              <a:rPr lang="pt-BR" dirty="0" err="1" smtClean="0"/>
              <a:t>Dados.head</a:t>
            </a:r>
            <a:r>
              <a:rPr lang="pt-BR" dirty="0" smtClean="0"/>
              <a:t>()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72418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89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410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946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852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760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149531" y="3105835"/>
            <a:ext cx="106854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23282C"/>
                </a:solidFill>
                <a:latin typeface="OpenSans"/>
                <a:hlinkClick r:id="rId2"/>
              </a:rPr>
              <a:t>https://drive.google.com/file/d/1xCaUsYvkBplxFbs5eAsFGvDdeVQmCbba/view?usp=sharing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716844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62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00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353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6861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456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162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6085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92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9168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5379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0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3239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6632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7650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86860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54835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19952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5747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23386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58905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419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887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6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49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518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49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185954" y="23643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3056708" y="2733709"/>
            <a:ext cx="56511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Preparando o projeto</a:t>
            </a:r>
            <a:endParaRPr lang="pt-BR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531452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1355</TotalTime>
  <Words>31</Words>
  <Application>Microsoft Office PowerPoint</Application>
  <PresentationFormat>Widescreen</PresentationFormat>
  <Paragraphs>6</Paragraphs>
  <Slides>36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OpenSans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Helio Saldanha do Nascimento</dc:creator>
  <cp:lastModifiedBy>Helio Saldanha do Nascimento</cp:lastModifiedBy>
  <cp:revision>17</cp:revision>
  <dcterms:created xsi:type="dcterms:W3CDTF">2021-06-16T19:12:53Z</dcterms:created>
  <dcterms:modified xsi:type="dcterms:W3CDTF">2021-06-23T00:33:39Z</dcterms:modified>
</cp:coreProperties>
</file>

<file path=docProps/thumbnail.jpeg>
</file>